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8" r:id="rId3"/>
  </p:sldIdLst>
  <p:sldSz cx="6858000" cy="9906000" type="A4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bschnitt ohne Titel" id="{C3F4049C-B635-420F-BA02-DF4375DE7638}">
          <p14:sldIdLst>
            <p14:sldId id="256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8" autoAdjust="0"/>
    <p:restoredTop sz="94660"/>
  </p:normalViewPr>
  <p:slideViewPr>
    <p:cSldViewPr snapToGrid="0">
      <p:cViewPr varScale="1">
        <p:scale>
          <a:sx n="79" d="100"/>
          <a:sy n="79" d="100"/>
        </p:scale>
        <p:origin x="362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7520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7520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>
              <a:defRPr sz="1200"/>
            </a:lvl1pPr>
          </a:lstStyle>
          <a:p>
            <a:fld id="{2261398C-D2F8-EC48-A9DE-C66C6078DE27}" type="datetimeFigureOut">
              <a:rPr lang="de-DE" smtClean="0"/>
              <a:t>19.10.2021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1" tIns="45501" rIns="91001" bIns="45501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45"/>
            <a:ext cx="5438140" cy="3908861"/>
          </a:xfrm>
          <a:prstGeom prst="rect">
            <a:avLst/>
          </a:prstGeom>
        </p:spPr>
        <p:txBody>
          <a:bodyPr vert="horz" lIns="91001" tIns="45501" rIns="91001" bIns="45501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9118"/>
            <a:ext cx="2945659" cy="497520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9118"/>
            <a:ext cx="2945659" cy="497520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>
              <a:defRPr sz="1200"/>
            </a:lvl1pPr>
          </a:lstStyle>
          <a:p>
            <a:fld id="{88D5B751-C38D-674F-B9FE-7A1D1DD263B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7558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060E-BFCC-4C91-AE66-BD2E9FA1C326}" type="datetimeFigureOut">
              <a:rPr lang="de-DE" smtClean="0"/>
              <a:t>19.10.2021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789C-022C-4B1E-86E0-8939EBF56F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2316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060E-BFCC-4C91-AE66-BD2E9FA1C326}" type="datetimeFigureOut">
              <a:rPr lang="de-DE" smtClean="0"/>
              <a:t>19.10.2021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789C-022C-4B1E-86E0-8939EBF56F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721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060E-BFCC-4C91-AE66-BD2E9FA1C326}" type="datetimeFigureOut">
              <a:rPr lang="de-DE" smtClean="0"/>
              <a:t>19.10.2021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789C-022C-4B1E-86E0-8939EBF56F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70409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060E-BFCC-4C91-AE66-BD2E9FA1C326}" type="datetimeFigureOut">
              <a:rPr lang="de-DE" smtClean="0"/>
              <a:t>19.10.2021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789C-022C-4B1E-86E0-8939EBF56F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59288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060E-BFCC-4C91-AE66-BD2E9FA1C326}" type="datetimeFigureOut">
              <a:rPr lang="de-DE" smtClean="0"/>
              <a:t>19.10.2021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789C-022C-4B1E-86E0-8939EBF56F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4236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060E-BFCC-4C91-AE66-BD2E9FA1C326}" type="datetimeFigureOut">
              <a:rPr lang="de-DE" smtClean="0"/>
              <a:t>19.10.2021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789C-022C-4B1E-86E0-8939EBF56F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5486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060E-BFCC-4C91-AE66-BD2E9FA1C326}" type="datetimeFigureOut">
              <a:rPr lang="de-DE" smtClean="0"/>
              <a:t>19.10.2021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789C-022C-4B1E-86E0-8939EBF56F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000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060E-BFCC-4C91-AE66-BD2E9FA1C326}" type="datetimeFigureOut">
              <a:rPr lang="de-DE" smtClean="0"/>
              <a:t>19.10.2021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789C-022C-4B1E-86E0-8939EBF56F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3404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060E-BFCC-4C91-AE66-BD2E9FA1C326}" type="datetimeFigureOut">
              <a:rPr lang="de-DE" smtClean="0"/>
              <a:t>19.10.2021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789C-022C-4B1E-86E0-8939EBF56F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7134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060E-BFCC-4C91-AE66-BD2E9FA1C326}" type="datetimeFigureOut">
              <a:rPr lang="de-DE" smtClean="0"/>
              <a:t>19.10.2021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789C-022C-4B1E-86E0-8939EBF56F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9316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E060E-BFCC-4C91-AE66-BD2E9FA1C326}" type="datetimeFigureOut">
              <a:rPr lang="de-DE" smtClean="0"/>
              <a:t>19.10.2021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5789C-022C-4B1E-86E0-8939EBF56F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477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E060E-BFCC-4C91-AE66-BD2E9FA1C326}" type="datetimeFigureOut">
              <a:rPr lang="de-DE" smtClean="0"/>
              <a:t>19.10.2021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5789C-022C-4B1E-86E0-8939EBF56F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537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/>
        </p:nvSpPr>
        <p:spPr>
          <a:xfrm>
            <a:off x="76199" y="90645"/>
            <a:ext cx="581235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Anmeldung zur Erstkommunion 2022</a:t>
            </a:r>
          </a:p>
          <a:p>
            <a:r>
              <a:rPr lang="de-DE" sz="1200" dirty="0"/>
              <a:t>(Bitte bringen Sie zur Anmeldung den unterschriebenen Anmeldebogen, die Daten-</a:t>
            </a:r>
          </a:p>
          <a:p>
            <a:r>
              <a:rPr lang="de-DE" sz="1200" dirty="0" err="1"/>
              <a:t>schutzvereinbarung</a:t>
            </a:r>
            <a:r>
              <a:rPr lang="de-DE" sz="1200" dirty="0"/>
              <a:t> und Ihr Stammbuch bzw. eine Kopie der Taufbescheinigung mit. </a:t>
            </a:r>
          </a:p>
          <a:p>
            <a:r>
              <a:rPr lang="de-DE" sz="1200" dirty="0"/>
              <a:t>Den Kostenbeitrag von 35 Euro bezahlen Sie bitte per Überweisung)</a:t>
            </a:r>
          </a:p>
          <a:p>
            <a:endParaRPr lang="de-DE" sz="1200" dirty="0"/>
          </a:p>
        </p:txBody>
      </p:sp>
      <p:sp>
        <p:nvSpPr>
          <p:cNvPr id="6" name="Rechteck 5"/>
          <p:cNvSpPr/>
          <p:nvPr/>
        </p:nvSpPr>
        <p:spPr>
          <a:xfrm>
            <a:off x="82353" y="1363797"/>
            <a:ext cx="6715125" cy="16954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Textfeld 6"/>
          <p:cNvSpPr txBox="1"/>
          <p:nvPr/>
        </p:nvSpPr>
        <p:spPr>
          <a:xfrm>
            <a:off x="28575" y="1390650"/>
            <a:ext cx="444128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/>
              <a:t>Anmeldung zur Erstkommunion in der Gemeinde (bitte ankreuzen)</a:t>
            </a:r>
          </a:p>
          <a:p>
            <a:endParaRPr lang="de-DE" sz="1200" b="1" dirty="0"/>
          </a:p>
          <a:p>
            <a:endParaRPr lang="de-DE" sz="1200" b="1" dirty="0"/>
          </a:p>
          <a:p>
            <a:endParaRPr lang="de-DE" sz="1200" b="1" dirty="0"/>
          </a:p>
          <a:p>
            <a:endParaRPr lang="de-DE" sz="1200" b="1" dirty="0"/>
          </a:p>
        </p:txBody>
      </p:sp>
      <p:sp>
        <p:nvSpPr>
          <p:cNvPr id="8" name="Rechteck 7"/>
          <p:cNvSpPr/>
          <p:nvPr/>
        </p:nvSpPr>
        <p:spPr>
          <a:xfrm>
            <a:off x="104774" y="1791087"/>
            <a:ext cx="295275" cy="2952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Rechteck 8"/>
          <p:cNvSpPr/>
          <p:nvPr/>
        </p:nvSpPr>
        <p:spPr>
          <a:xfrm>
            <a:off x="104775" y="2086362"/>
            <a:ext cx="295275" cy="2952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104774" y="2381637"/>
            <a:ext cx="295275" cy="2952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Textfeld 10"/>
          <p:cNvSpPr txBox="1"/>
          <p:nvPr/>
        </p:nvSpPr>
        <p:spPr>
          <a:xfrm>
            <a:off x="350733" y="1800225"/>
            <a:ext cx="1684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St. Johann Baptist, Myhl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350732" y="2095500"/>
            <a:ext cx="13706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St. Martinus, </a:t>
            </a:r>
            <a:r>
              <a:rPr lang="de-DE" sz="1200" dirty="0" err="1"/>
              <a:t>Effeld</a:t>
            </a:r>
            <a:endParaRPr lang="de-DE" sz="1200" dirty="0"/>
          </a:p>
        </p:txBody>
      </p:sp>
      <p:sp>
        <p:nvSpPr>
          <p:cNvPr id="13" name="Textfeld 12"/>
          <p:cNvSpPr txBox="1"/>
          <p:nvPr/>
        </p:nvSpPr>
        <p:spPr>
          <a:xfrm>
            <a:off x="350731" y="2390775"/>
            <a:ext cx="13858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St. Martin, </a:t>
            </a:r>
            <a:r>
              <a:rPr lang="de-DE" sz="1200" dirty="0" err="1"/>
              <a:t>Orsbeck</a:t>
            </a:r>
            <a:endParaRPr lang="de-DE" sz="1200" dirty="0"/>
          </a:p>
        </p:txBody>
      </p:sp>
      <p:sp>
        <p:nvSpPr>
          <p:cNvPr id="14" name="Rechteck 13"/>
          <p:cNvSpPr/>
          <p:nvPr/>
        </p:nvSpPr>
        <p:spPr>
          <a:xfrm>
            <a:off x="3037962" y="1809363"/>
            <a:ext cx="295275" cy="2952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Rechteck 14"/>
          <p:cNvSpPr/>
          <p:nvPr/>
        </p:nvSpPr>
        <p:spPr>
          <a:xfrm>
            <a:off x="3037963" y="2104638"/>
            <a:ext cx="295275" cy="2952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3037962" y="2399913"/>
            <a:ext cx="295275" cy="2952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feld 16"/>
          <p:cNvSpPr txBox="1"/>
          <p:nvPr/>
        </p:nvSpPr>
        <p:spPr>
          <a:xfrm>
            <a:off x="3283921" y="1818501"/>
            <a:ext cx="225215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St. Mariä Himmelfahrt, Ophoven 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3283920" y="2113776"/>
            <a:ext cx="17091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St. Lambertus, </a:t>
            </a:r>
            <a:r>
              <a:rPr lang="de-DE" sz="1200" dirty="0" err="1"/>
              <a:t>Birgelen</a:t>
            </a:r>
            <a:r>
              <a:rPr lang="de-DE" sz="1200" dirty="0"/>
              <a:t> 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3283919" y="2409051"/>
            <a:ext cx="16803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St. Georg, W-Unterstadt</a:t>
            </a:r>
          </a:p>
        </p:txBody>
      </p:sp>
      <p:sp>
        <p:nvSpPr>
          <p:cNvPr id="20" name="Rechteck 19"/>
          <p:cNvSpPr/>
          <p:nvPr/>
        </p:nvSpPr>
        <p:spPr>
          <a:xfrm>
            <a:off x="3037962" y="2695188"/>
            <a:ext cx="295275" cy="2952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Textfeld 20"/>
          <p:cNvSpPr txBox="1"/>
          <p:nvPr/>
        </p:nvSpPr>
        <p:spPr>
          <a:xfrm>
            <a:off x="3283919" y="2704326"/>
            <a:ext cx="249337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St. Mariä Himmelfahrt, W-Oberstadt</a:t>
            </a:r>
          </a:p>
        </p:txBody>
      </p:sp>
      <p:sp>
        <p:nvSpPr>
          <p:cNvPr id="22" name="Rechteck 21"/>
          <p:cNvSpPr/>
          <p:nvPr/>
        </p:nvSpPr>
        <p:spPr>
          <a:xfrm>
            <a:off x="66675" y="3095625"/>
            <a:ext cx="6715125" cy="27432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/>
          <p:cNvSpPr txBox="1"/>
          <p:nvPr/>
        </p:nvSpPr>
        <p:spPr>
          <a:xfrm>
            <a:off x="66675" y="3171438"/>
            <a:ext cx="20640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u="sng" dirty="0"/>
              <a:t>Daten des Kommunionkindes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104774" y="3746733"/>
            <a:ext cx="12010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Name, Vorname</a:t>
            </a:r>
          </a:p>
        </p:txBody>
      </p:sp>
      <p:sp>
        <p:nvSpPr>
          <p:cNvPr id="26" name="Textfeld 25"/>
          <p:cNvSpPr txBox="1"/>
          <p:nvPr/>
        </p:nvSpPr>
        <p:spPr>
          <a:xfrm>
            <a:off x="104774" y="4326247"/>
            <a:ext cx="17552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Adresse (Straße/PLZ/Ort)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95154" y="4905761"/>
            <a:ext cx="65806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Datum und Ort der Geburt		Telefonnummer		Schule/Klasse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85534" y="5485275"/>
            <a:ext cx="66509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/>
              <a:t>Datum und Ort der Taufe		Taufkirche		                        Taufbuch-Nr.      </a:t>
            </a:r>
          </a:p>
        </p:txBody>
      </p:sp>
      <p:cxnSp>
        <p:nvCxnSpPr>
          <p:cNvPr id="31" name="Gerader Verbinder 30"/>
          <p:cNvCxnSpPr/>
          <p:nvPr/>
        </p:nvCxnSpPr>
        <p:spPr>
          <a:xfrm>
            <a:off x="180975" y="3765783"/>
            <a:ext cx="63877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/>
          <p:nvPr/>
        </p:nvCxnSpPr>
        <p:spPr>
          <a:xfrm>
            <a:off x="149878" y="4358230"/>
            <a:ext cx="63877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Gerader Verbinder 34"/>
          <p:cNvCxnSpPr/>
          <p:nvPr/>
        </p:nvCxnSpPr>
        <p:spPr>
          <a:xfrm>
            <a:off x="156881" y="4931627"/>
            <a:ext cx="63877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r Verbinder 35"/>
          <p:cNvCxnSpPr/>
          <p:nvPr/>
        </p:nvCxnSpPr>
        <p:spPr>
          <a:xfrm>
            <a:off x="154359" y="5524074"/>
            <a:ext cx="63877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hteck 36"/>
          <p:cNvSpPr/>
          <p:nvPr/>
        </p:nvSpPr>
        <p:spPr>
          <a:xfrm>
            <a:off x="66675" y="5848350"/>
            <a:ext cx="6715125" cy="161006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Textfeld 37"/>
          <p:cNvSpPr txBox="1"/>
          <p:nvPr/>
        </p:nvSpPr>
        <p:spPr>
          <a:xfrm>
            <a:off x="66675" y="5924163"/>
            <a:ext cx="12327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u="sng" dirty="0"/>
              <a:t>Daten der Eltern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97400" y="6499458"/>
            <a:ext cx="57246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3227388" algn="l"/>
                <a:tab pos="4032250" algn="l"/>
              </a:tabLst>
            </a:pPr>
            <a:r>
              <a:rPr lang="de-DE" sz="1200" dirty="0"/>
              <a:t>(Mutter) Name, Vorname, Geburtsname	     Konfession		</a:t>
            </a:r>
          </a:p>
        </p:txBody>
      </p:sp>
      <p:cxnSp>
        <p:nvCxnSpPr>
          <p:cNvPr id="43" name="Gerader Verbinder 42"/>
          <p:cNvCxnSpPr/>
          <p:nvPr/>
        </p:nvCxnSpPr>
        <p:spPr>
          <a:xfrm>
            <a:off x="173601" y="6518508"/>
            <a:ext cx="63877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r Verbinder 49"/>
          <p:cNvCxnSpPr/>
          <p:nvPr/>
        </p:nvCxnSpPr>
        <p:spPr>
          <a:xfrm flipV="1">
            <a:off x="3568350" y="6340073"/>
            <a:ext cx="947" cy="1767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hteck 56"/>
          <p:cNvSpPr/>
          <p:nvPr/>
        </p:nvSpPr>
        <p:spPr>
          <a:xfrm>
            <a:off x="64837" y="7465997"/>
            <a:ext cx="6715125" cy="12633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79" name="Gerader Verbinder 78"/>
          <p:cNvCxnSpPr/>
          <p:nvPr/>
        </p:nvCxnSpPr>
        <p:spPr>
          <a:xfrm>
            <a:off x="85523" y="9672810"/>
            <a:ext cx="66549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Textfeld 79"/>
          <p:cNvSpPr txBox="1"/>
          <p:nvPr/>
        </p:nvSpPr>
        <p:spPr>
          <a:xfrm>
            <a:off x="28575" y="9671023"/>
            <a:ext cx="6176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/>
              <a:t>Datum</a:t>
            </a:r>
          </a:p>
        </p:txBody>
      </p:sp>
      <p:sp>
        <p:nvSpPr>
          <p:cNvPr id="83" name="Textfeld 82"/>
          <p:cNvSpPr txBox="1"/>
          <p:nvPr/>
        </p:nvSpPr>
        <p:spPr>
          <a:xfrm>
            <a:off x="2607672" y="9678896"/>
            <a:ext cx="41327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2147888" algn="l"/>
              </a:tabLst>
            </a:pPr>
            <a:r>
              <a:rPr lang="de-DE" sz="1200" b="1" dirty="0"/>
              <a:t>Unterschrift Mutter	Unterschrift Vater</a:t>
            </a: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4200" y="103436"/>
            <a:ext cx="1091613" cy="971801"/>
          </a:xfrm>
          <a:prstGeom prst="rect">
            <a:avLst/>
          </a:prstGeom>
        </p:spPr>
      </p:pic>
      <p:sp>
        <p:nvSpPr>
          <p:cNvPr id="45" name="Textfeld 44"/>
          <p:cNvSpPr txBox="1"/>
          <p:nvPr/>
        </p:nvSpPr>
        <p:spPr>
          <a:xfrm>
            <a:off x="95565" y="7129486"/>
            <a:ext cx="11232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3227388" algn="l"/>
                <a:tab pos="4032250" algn="l"/>
              </a:tabLst>
            </a:pPr>
            <a:r>
              <a:rPr lang="de-DE" sz="1200" dirty="0"/>
              <a:t>E-Mail-Adresse</a:t>
            </a:r>
          </a:p>
        </p:txBody>
      </p:sp>
      <p:cxnSp>
        <p:nvCxnSpPr>
          <p:cNvPr id="46" name="Gerader Verbinder 53"/>
          <p:cNvCxnSpPr/>
          <p:nvPr/>
        </p:nvCxnSpPr>
        <p:spPr>
          <a:xfrm>
            <a:off x="171766" y="7148536"/>
            <a:ext cx="63877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feld 59"/>
          <p:cNvSpPr txBox="1"/>
          <p:nvPr/>
        </p:nvSpPr>
        <p:spPr>
          <a:xfrm>
            <a:off x="94946" y="7809607"/>
            <a:ext cx="43327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3227388" algn="l"/>
                <a:tab pos="4032250" algn="l"/>
              </a:tabLst>
            </a:pPr>
            <a:r>
              <a:rPr lang="de-DE" sz="1200" dirty="0"/>
              <a:t>(Vater) Name, Vorname, Geburtsname	       Konfession</a:t>
            </a:r>
          </a:p>
        </p:txBody>
      </p:sp>
      <p:cxnSp>
        <p:nvCxnSpPr>
          <p:cNvPr id="61" name="Gerader Verbinder 42"/>
          <p:cNvCxnSpPr/>
          <p:nvPr/>
        </p:nvCxnSpPr>
        <p:spPr>
          <a:xfrm>
            <a:off x="171147" y="7828657"/>
            <a:ext cx="63877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r Verbinder 49"/>
          <p:cNvCxnSpPr/>
          <p:nvPr/>
        </p:nvCxnSpPr>
        <p:spPr>
          <a:xfrm flipV="1">
            <a:off x="3601384" y="7650222"/>
            <a:ext cx="947" cy="17672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feld 62"/>
          <p:cNvSpPr txBox="1"/>
          <p:nvPr/>
        </p:nvSpPr>
        <p:spPr>
          <a:xfrm>
            <a:off x="93111" y="8439635"/>
            <a:ext cx="112325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3227388" algn="l"/>
                <a:tab pos="4032250" algn="l"/>
              </a:tabLst>
            </a:pPr>
            <a:r>
              <a:rPr lang="de-DE" sz="1200" dirty="0"/>
              <a:t>E-Mail-Adresse</a:t>
            </a:r>
          </a:p>
        </p:txBody>
      </p:sp>
      <p:cxnSp>
        <p:nvCxnSpPr>
          <p:cNvPr id="64" name="Gerader Verbinder 53"/>
          <p:cNvCxnSpPr/>
          <p:nvPr/>
        </p:nvCxnSpPr>
        <p:spPr>
          <a:xfrm>
            <a:off x="171146" y="8501604"/>
            <a:ext cx="638772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feld 46"/>
          <p:cNvSpPr txBox="1"/>
          <p:nvPr/>
        </p:nvSpPr>
        <p:spPr>
          <a:xfrm>
            <a:off x="3689350" y="7160529"/>
            <a:ext cx="11560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3227388" algn="l"/>
                <a:tab pos="4032250" algn="l"/>
              </a:tabLst>
            </a:pPr>
            <a:r>
              <a:rPr lang="de-DE" sz="1200" dirty="0"/>
              <a:t>Handynummer</a:t>
            </a:r>
          </a:p>
        </p:txBody>
      </p:sp>
      <p:sp>
        <p:nvSpPr>
          <p:cNvPr id="48" name="Textfeld 47"/>
          <p:cNvSpPr txBox="1"/>
          <p:nvPr/>
        </p:nvSpPr>
        <p:spPr>
          <a:xfrm>
            <a:off x="3689350" y="8475719"/>
            <a:ext cx="11560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3227388" algn="l"/>
                <a:tab pos="4032250" algn="l"/>
              </a:tabLst>
            </a:pPr>
            <a:r>
              <a:rPr lang="de-DE" sz="1200" dirty="0"/>
              <a:t>Handynummer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A3364397-B56A-45DF-8D5F-EE9E5FDB4614}"/>
              </a:ext>
            </a:extLst>
          </p:cNvPr>
          <p:cNvSpPr txBox="1"/>
          <p:nvPr/>
        </p:nvSpPr>
        <p:spPr>
          <a:xfrm>
            <a:off x="69049" y="8749481"/>
            <a:ext cx="6697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Ich möchte als Katechetin oder Katechet bei </a:t>
            </a:r>
            <a:r>
              <a:rPr lang="de-DE" sz="1200"/>
              <a:t>der Erstkommunionvorbereitung </a:t>
            </a:r>
            <a:r>
              <a:rPr lang="de-DE" sz="1200" dirty="0"/>
              <a:t>mitwirken:     </a:t>
            </a:r>
          </a:p>
          <a:p>
            <a:endParaRPr lang="de-DE" sz="1200" dirty="0"/>
          </a:p>
          <a:p>
            <a:r>
              <a:rPr lang="de-DE" sz="1200" dirty="0"/>
              <a:t>                                                              ⃝ Ja                       ⃝  Nein</a:t>
            </a:r>
          </a:p>
        </p:txBody>
      </p:sp>
    </p:spTree>
    <p:extLst>
      <p:ext uri="{BB962C8B-B14F-4D97-AF65-F5344CB8AC3E}">
        <p14:creationId xmlns:p14="http://schemas.microsoft.com/office/powerpoint/2010/main" val="2034687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68681" y="1415214"/>
            <a:ext cx="6431796" cy="83407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1600" b="1" dirty="0"/>
              <a:t>Einverständniserklärung nach DS-GVO</a:t>
            </a:r>
          </a:p>
          <a:p>
            <a:pPr>
              <a:spcAft>
                <a:spcPts val="0"/>
              </a:spcAft>
            </a:pPr>
            <a:r>
              <a:rPr lang="de-DE" sz="1200" dirty="0">
                <a:ea typeface="Times New Roman" charset="0"/>
              </a:rPr>
              <a:t>Gruppierung: Erstkommunionvorbereitung der Pfarrei St. Marien</a:t>
            </a:r>
          </a:p>
          <a:p>
            <a:pPr>
              <a:spcAft>
                <a:spcPts val="0"/>
              </a:spcAft>
            </a:pPr>
            <a:r>
              <a:rPr lang="de-DE" sz="1200" dirty="0">
                <a:ea typeface="Times New Roman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de-DE" sz="1200" dirty="0">
                <a:ea typeface="Calibri" charset="0"/>
              </a:rPr>
              <a:t>Hiermit wird zu nachstehenden Handhabungen das ausdrückliche Einverständnis erteilt:</a:t>
            </a:r>
            <a:endParaRPr lang="de-DE" sz="1200" dirty="0">
              <a:ea typeface="Times New Roman" charset="0"/>
            </a:endParaRPr>
          </a:p>
          <a:p>
            <a:pPr>
              <a:spcAft>
                <a:spcPts val="0"/>
              </a:spcAft>
            </a:pPr>
            <a:r>
              <a:rPr lang="de-DE" sz="1200" dirty="0">
                <a:ea typeface="Calibri" charset="0"/>
              </a:rPr>
              <a:t>											Ja 	Nein</a:t>
            </a:r>
            <a:endParaRPr lang="de-DE" sz="1200" dirty="0">
              <a:ea typeface="Times New Roman" charset="0"/>
            </a:endParaRPr>
          </a:p>
          <a:p>
            <a:pPr marL="190500" indent="-190500">
              <a:buFontTx/>
              <a:buChar char="-"/>
            </a:pPr>
            <a:r>
              <a:rPr lang="de-DE" sz="1200" dirty="0">
                <a:ea typeface="Calibri" charset="0"/>
              </a:rPr>
              <a:t>Teilnahme an einer WhatsApp Gruppe für Team u. Eltern	O	O</a:t>
            </a:r>
          </a:p>
          <a:p>
            <a:pPr>
              <a:spcAft>
                <a:spcPts val="0"/>
              </a:spcAft>
            </a:pPr>
            <a:endParaRPr lang="de-DE" sz="1200" dirty="0">
              <a:ea typeface="Times New Roman" charset="0"/>
            </a:endParaRPr>
          </a:p>
          <a:p>
            <a:pPr marL="190500" indent="-190500">
              <a:spcAft>
                <a:spcPts val="0"/>
              </a:spcAft>
            </a:pPr>
            <a:r>
              <a:rPr lang="de-DE" sz="1200" dirty="0">
                <a:ea typeface="Calibri" charset="0"/>
              </a:rPr>
              <a:t>-	Veröffentlichung von Bilder		</a:t>
            </a:r>
            <a:endParaRPr lang="de-DE" sz="1200" dirty="0">
              <a:ea typeface="Times New Roman" charset="0"/>
            </a:endParaRPr>
          </a:p>
          <a:p>
            <a:pPr>
              <a:spcAft>
                <a:spcPts val="0"/>
              </a:spcAft>
            </a:pPr>
            <a:r>
              <a:rPr lang="de-DE" sz="1200" dirty="0">
                <a:ea typeface="Calibri" charset="0"/>
              </a:rPr>
              <a:t> 	»in oben genannten WhatsApp-Gruppen		O	O</a:t>
            </a:r>
            <a:endParaRPr lang="de-DE" sz="1200" dirty="0">
              <a:ea typeface="Times New Roman" charset="0"/>
            </a:endParaRPr>
          </a:p>
          <a:p>
            <a:pPr>
              <a:spcAft>
                <a:spcPts val="0"/>
              </a:spcAft>
            </a:pPr>
            <a:r>
              <a:rPr lang="de-DE" sz="1200" dirty="0">
                <a:ea typeface="Calibri" charset="0"/>
              </a:rPr>
              <a:t> 	»im gedruckten Pfarrbrief/Pfarrbrief Internet	O	O</a:t>
            </a:r>
            <a:endParaRPr lang="de-DE" sz="1200" dirty="0">
              <a:ea typeface="Times New Roman" charset="0"/>
            </a:endParaRPr>
          </a:p>
          <a:p>
            <a:pPr marL="190500" indent="-190500"/>
            <a:r>
              <a:rPr lang="de-DE" sz="1200" dirty="0">
                <a:ea typeface="Times New Roman" charset="0"/>
              </a:rPr>
              <a:t>	</a:t>
            </a:r>
            <a:r>
              <a:rPr lang="de-DE" sz="1000" dirty="0">
                <a:ea typeface="Calibri" charset="0"/>
              </a:rPr>
              <a:t> 	   (</a:t>
            </a:r>
            <a:r>
              <a:rPr lang="de-DE" sz="1000" dirty="0"/>
              <a:t>Es werden nur Gruppenfotos veröffentlicht, keine Einzelfotos!)</a:t>
            </a:r>
            <a:r>
              <a:rPr lang="de-DE" sz="1200" dirty="0">
                <a:ea typeface="Calibri" charset="0"/>
              </a:rPr>
              <a:t>	</a:t>
            </a:r>
          </a:p>
          <a:p>
            <a:pPr>
              <a:spcAft>
                <a:spcPts val="0"/>
              </a:spcAft>
            </a:pPr>
            <a:endParaRPr lang="de-DE" sz="1200" dirty="0">
              <a:ea typeface="Times New Roman" charset="0"/>
            </a:endParaRPr>
          </a:p>
          <a:p>
            <a:pPr marL="190500" indent="-190500"/>
            <a:r>
              <a:rPr lang="de-DE" sz="1200" dirty="0">
                <a:ea typeface="Calibri" charset="0"/>
              </a:rPr>
              <a:t>-	Veröffentlichung von Name, Anschrift im gedruckten </a:t>
            </a:r>
          </a:p>
          <a:p>
            <a:pPr marL="190500" indent="-190500"/>
            <a:r>
              <a:rPr lang="de-DE" sz="1200" dirty="0">
                <a:ea typeface="Calibri" charset="0"/>
              </a:rPr>
              <a:t>	Pfarrbrief/Pfarrbrief Internet </a:t>
            </a:r>
            <a:r>
              <a:rPr lang="de-DE" sz="1200" dirty="0"/>
              <a:t>			</a:t>
            </a:r>
            <a:r>
              <a:rPr lang="de-DE" sz="1200" dirty="0">
                <a:ea typeface="Calibri" charset="0"/>
              </a:rPr>
              <a:t>O	O</a:t>
            </a:r>
            <a:endParaRPr lang="de-DE" sz="1200" dirty="0">
              <a:ea typeface="Times New Roman" charset="0"/>
            </a:endParaRPr>
          </a:p>
          <a:p>
            <a:pPr>
              <a:spcAft>
                <a:spcPts val="0"/>
              </a:spcAft>
            </a:pPr>
            <a:endParaRPr lang="de-DE" sz="1200" dirty="0">
              <a:ea typeface="Calibri" charset="0"/>
            </a:endParaRPr>
          </a:p>
          <a:p>
            <a:pPr marL="190500" indent="-190500">
              <a:spcAft>
                <a:spcPts val="0"/>
              </a:spcAft>
            </a:pPr>
            <a:r>
              <a:rPr lang="de-DE" sz="1200" dirty="0">
                <a:ea typeface="Calibri" charset="0"/>
              </a:rPr>
              <a:t>-	</a:t>
            </a:r>
            <a:r>
              <a:rPr lang="de-DE" sz="1200" dirty="0">
                <a:ea typeface="Times New Roman" charset="0"/>
              </a:rPr>
              <a:t>E-Mailanschrift und Handy-Nr. für Mail- oder Handyverkehr </a:t>
            </a:r>
          </a:p>
          <a:p>
            <a:pPr marL="190500" indent="-190500">
              <a:spcAft>
                <a:spcPts val="0"/>
              </a:spcAft>
            </a:pPr>
            <a:r>
              <a:rPr lang="de-DE" sz="1200" dirty="0">
                <a:ea typeface="Times New Roman" charset="0"/>
              </a:rPr>
              <a:t> 	darf zum Informationsaustausch genutzt werden 		</a:t>
            </a:r>
            <a:r>
              <a:rPr lang="de-DE" sz="1200" dirty="0">
                <a:ea typeface="Calibri" charset="0"/>
              </a:rPr>
              <a:t>O	O</a:t>
            </a:r>
          </a:p>
          <a:p>
            <a:pPr marL="190500" indent="-190500">
              <a:spcAft>
                <a:spcPts val="0"/>
              </a:spcAft>
            </a:pPr>
            <a:endParaRPr lang="de-DE" sz="1200" dirty="0">
              <a:ea typeface="Calibri" charset="0"/>
            </a:endParaRPr>
          </a:p>
          <a:p>
            <a:pPr marL="190500" indent="-190500">
              <a:spcAft>
                <a:spcPts val="0"/>
              </a:spcAft>
            </a:pPr>
            <a:r>
              <a:rPr lang="de-DE" sz="1200" dirty="0">
                <a:ea typeface="Calibri" charset="0"/>
              </a:rPr>
              <a:t>-	Teilnahme an Videokonferenzen zwischen Team/Eltern u. Kindern	O	O</a:t>
            </a:r>
            <a:endParaRPr lang="de-DE" sz="1200" dirty="0">
              <a:ea typeface="Times New Roman" charset="0"/>
            </a:endParaRPr>
          </a:p>
          <a:p>
            <a:pPr>
              <a:spcAft>
                <a:spcPts val="0"/>
              </a:spcAft>
            </a:pPr>
            <a:endParaRPr lang="de-DE" sz="1200" dirty="0">
              <a:ea typeface="Calibri" charset="0"/>
            </a:endParaRPr>
          </a:p>
          <a:p>
            <a:pPr>
              <a:spcAft>
                <a:spcPts val="0"/>
              </a:spcAft>
            </a:pPr>
            <a:endParaRPr lang="de-DE" sz="1200" dirty="0">
              <a:ea typeface="Calibri" charset="0"/>
            </a:endParaRPr>
          </a:p>
          <a:p>
            <a:pPr>
              <a:spcAft>
                <a:spcPts val="0"/>
              </a:spcAft>
            </a:pPr>
            <a:r>
              <a:rPr lang="de-DE" sz="1200" dirty="0">
                <a:ea typeface="Calibri" charset="0"/>
              </a:rPr>
              <a:t>	 </a:t>
            </a:r>
            <a:endParaRPr lang="de-DE" sz="1200" dirty="0">
              <a:ea typeface="Times New Roman" charset="0"/>
            </a:endParaRPr>
          </a:p>
          <a:p>
            <a:pPr>
              <a:spcAft>
                <a:spcPts val="0"/>
              </a:spcAft>
            </a:pPr>
            <a:r>
              <a:rPr lang="de-DE" sz="1200" b="1" dirty="0">
                <a:ea typeface="Calibri" charset="0"/>
              </a:rPr>
              <a:t>Name		Vorname			geb. am</a:t>
            </a:r>
          </a:p>
          <a:p>
            <a:pPr>
              <a:spcAft>
                <a:spcPts val="0"/>
              </a:spcAft>
            </a:pPr>
            <a:endParaRPr lang="de-DE" sz="1200" dirty="0">
              <a:ea typeface="Calibri" charset="0"/>
            </a:endParaRPr>
          </a:p>
          <a:p>
            <a:pPr>
              <a:spcAft>
                <a:spcPts val="0"/>
              </a:spcAft>
            </a:pPr>
            <a:r>
              <a:rPr lang="de-DE" sz="1200" dirty="0">
                <a:ea typeface="Calibri" charset="0"/>
              </a:rPr>
              <a:t>_______________________________________________________________________________</a:t>
            </a:r>
          </a:p>
          <a:p>
            <a:pPr>
              <a:spcAft>
                <a:spcPts val="0"/>
              </a:spcAft>
            </a:pPr>
            <a:r>
              <a:rPr lang="de-DE" sz="1200" dirty="0">
                <a:ea typeface="Calibri" charset="0"/>
              </a:rPr>
              <a:t>(Mutter)</a:t>
            </a:r>
          </a:p>
          <a:p>
            <a:pPr>
              <a:spcAft>
                <a:spcPts val="0"/>
              </a:spcAft>
            </a:pPr>
            <a:endParaRPr lang="de-DE" sz="1200" dirty="0">
              <a:ea typeface="Calibri" charset="0"/>
            </a:endParaRPr>
          </a:p>
          <a:p>
            <a:pPr>
              <a:spcAft>
                <a:spcPts val="0"/>
              </a:spcAft>
            </a:pPr>
            <a:r>
              <a:rPr lang="de-DE" sz="1200" dirty="0">
                <a:ea typeface="Calibri" charset="0"/>
              </a:rPr>
              <a:t>_______________________________________________________________________________</a:t>
            </a:r>
            <a:endParaRPr lang="de-DE" sz="1200" dirty="0">
              <a:ea typeface="Times New Roman" charset="0"/>
            </a:endParaRPr>
          </a:p>
          <a:p>
            <a:pPr>
              <a:spcAft>
                <a:spcPts val="0"/>
              </a:spcAft>
            </a:pPr>
            <a:r>
              <a:rPr lang="de-DE" sz="1200" dirty="0">
                <a:ea typeface="Calibri" charset="0"/>
              </a:rPr>
              <a:t> (Vater)</a:t>
            </a:r>
            <a:endParaRPr lang="de-DE" sz="1200" dirty="0">
              <a:ea typeface="Times New Roman" charset="0"/>
            </a:endParaRPr>
          </a:p>
          <a:p>
            <a:pPr>
              <a:spcAft>
                <a:spcPts val="0"/>
              </a:spcAft>
            </a:pPr>
            <a:r>
              <a:rPr lang="de-DE" sz="1200" dirty="0">
                <a:ea typeface="Calibri" charset="0"/>
              </a:rPr>
              <a:t> </a:t>
            </a:r>
            <a:r>
              <a:rPr lang="de-DE" sz="1200" b="1" dirty="0">
                <a:ea typeface="Calibri" charset="0"/>
              </a:rPr>
              <a:t> </a:t>
            </a:r>
            <a:endParaRPr lang="de-DE" sz="1200" dirty="0">
              <a:ea typeface="Times New Roman" charset="0"/>
            </a:endParaRPr>
          </a:p>
          <a:p>
            <a:pPr>
              <a:spcAft>
                <a:spcPts val="0"/>
              </a:spcAft>
            </a:pPr>
            <a:r>
              <a:rPr lang="de-DE" sz="1200" dirty="0">
                <a:ea typeface="Calibri" charset="0"/>
              </a:rPr>
              <a:t> </a:t>
            </a:r>
            <a:endParaRPr lang="de-DE" sz="1200" dirty="0">
              <a:ea typeface="Times New Roman" charset="0"/>
            </a:endParaRPr>
          </a:p>
          <a:p>
            <a:pPr>
              <a:spcAft>
                <a:spcPts val="0"/>
              </a:spcAft>
            </a:pPr>
            <a:r>
              <a:rPr lang="de-DE" sz="1200" dirty="0">
                <a:ea typeface="Calibri" charset="0"/>
              </a:rPr>
              <a:t>Wassenberg, ____________________</a:t>
            </a:r>
            <a:endParaRPr lang="de-DE" sz="1200" dirty="0">
              <a:ea typeface="Times New Roman" charset="0"/>
            </a:endParaRPr>
          </a:p>
          <a:p>
            <a:pPr>
              <a:spcAft>
                <a:spcPts val="0"/>
              </a:spcAft>
            </a:pPr>
            <a:r>
              <a:rPr lang="de-DE" sz="1200" dirty="0">
                <a:ea typeface="Calibri" charset="0"/>
              </a:rPr>
              <a:t>	         (Datum)</a:t>
            </a:r>
            <a:endParaRPr lang="de-DE" sz="1200" dirty="0">
              <a:ea typeface="Times New Roman" charset="0"/>
            </a:endParaRPr>
          </a:p>
          <a:p>
            <a:pPr>
              <a:spcAft>
                <a:spcPts val="0"/>
              </a:spcAft>
            </a:pPr>
            <a:r>
              <a:rPr lang="de-DE" sz="1200" dirty="0">
                <a:ea typeface="Calibri" charset="0"/>
              </a:rPr>
              <a:t> </a:t>
            </a:r>
            <a:endParaRPr lang="de-DE" sz="1200" dirty="0">
              <a:ea typeface="Times New Roman" charset="0"/>
            </a:endParaRPr>
          </a:p>
          <a:p>
            <a:pPr>
              <a:spcAft>
                <a:spcPts val="0"/>
              </a:spcAft>
            </a:pPr>
            <a:r>
              <a:rPr lang="de-DE" sz="1200" dirty="0">
                <a:ea typeface="Calibri" charset="0"/>
              </a:rPr>
              <a:t> </a:t>
            </a:r>
          </a:p>
          <a:p>
            <a:pPr>
              <a:spcAft>
                <a:spcPts val="0"/>
              </a:spcAft>
            </a:pPr>
            <a:endParaRPr lang="de-DE" sz="1200" dirty="0">
              <a:ea typeface="Times New Roman" charset="0"/>
            </a:endParaRPr>
          </a:p>
          <a:p>
            <a:pPr>
              <a:spcAft>
                <a:spcPts val="0"/>
              </a:spcAft>
            </a:pPr>
            <a:r>
              <a:rPr lang="de-DE" sz="1200" dirty="0">
                <a:ea typeface="Calibri" charset="0"/>
              </a:rPr>
              <a:t>__________________________		_______________________________</a:t>
            </a:r>
            <a:endParaRPr lang="de-DE" sz="1200" dirty="0">
              <a:ea typeface="Times New Roman" charset="0"/>
            </a:endParaRPr>
          </a:p>
          <a:p>
            <a:pPr>
              <a:spcAft>
                <a:spcPts val="0"/>
              </a:spcAft>
            </a:pPr>
            <a:r>
              <a:rPr lang="de-DE" sz="1200" dirty="0">
                <a:ea typeface="Calibri" charset="0"/>
              </a:rPr>
              <a:t>(Unterschrift Mutter)   			(Unterschrift Vater)</a:t>
            </a:r>
            <a:endParaRPr lang="de-DE" sz="1200" dirty="0">
              <a:ea typeface="Times New Roman" charset="0"/>
            </a:endParaRPr>
          </a:p>
          <a:p>
            <a:pPr>
              <a:spcAft>
                <a:spcPts val="0"/>
              </a:spcAft>
            </a:pPr>
            <a:r>
              <a:rPr lang="de-DE" sz="1200" dirty="0">
                <a:ea typeface="Calibri" charset="0"/>
              </a:rPr>
              <a:t> </a:t>
            </a:r>
            <a:endParaRPr lang="de-DE" sz="1200" dirty="0">
              <a:ea typeface="Times New Roman" charset="0"/>
            </a:endParaRPr>
          </a:p>
          <a:p>
            <a:pPr>
              <a:spcAft>
                <a:spcPts val="0"/>
              </a:spcAft>
            </a:pPr>
            <a:endParaRPr lang="de-DE" sz="800" dirty="0">
              <a:ea typeface="Calibri" charset="0"/>
            </a:endParaRPr>
          </a:p>
          <a:p>
            <a:r>
              <a:rPr lang="de-DE" sz="1600" b="1" dirty="0">
                <a:ea typeface="Calibri" charset="0"/>
              </a:rPr>
              <a:t>Diese Einverständniserklärung kann jederzeit schriftlich im Pfarrbüro widerrufen werden. </a:t>
            </a:r>
            <a:endParaRPr lang="de-DE" sz="1600" dirty="0">
              <a:ea typeface="Times New Roman" charset="0"/>
            </a:endParaRPr>
          </a:p>
          <a:p>
            <a:pPr>
              <a:spcAft>
                <a:spcPts val="0"/>
              </a:spcAft>
            </a:pPr>
            <a:endParaRPr lang="de-DE" sz="1200" dirty="0">
              <a:ea typeface="Times New Roman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68681" y="133000"/>
            <a:ext cx="510158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e-DE" sz="2000" b="1" kern="0" dirty="0">
                <a:latin typeface="Arial" charset="0"/>
                <a:ea typeface="Times New Roman" charset="0"/>
              </a:rPr>
              <a:t>Kath. Kirchengemeinde St. Marien, Wassenberg</a:t>
            </a:r>
            <a:endParaRPr lang="de-DE" sz="2400" b="1" kern="0" dirty="0">
              <a:effectLst/>
              <a:latin typeface="Times New Roman" charset="0"/>
              <a:ea typeface="Times New Roman" charset="0"/>
            </a:endParaRPr>
          </a:p>
        </p:txBody>
      </p:sp>
      <p:pic>
        <p:nvPicPr>
          <p:cNvPr id="6" name="Grafi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4200" y="103436"/>
            <a:ext cx="1091613" cy="971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2320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402</Words>
  <Application>Microsoft Office PowerPoint</Application>
  <PresentationFormat>A4-Papier (210 x 297 mm)</PresentationFormat>
  <Paragraphs>73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Nadine Baumgardt</dc:creator>
  <cp:lastModifiedBy>Pfarrbuero Myhl</cp:lastModifiedBy>
  <cp:revision>72</cp:revision>
  <cp:lastPrinted>2021-10-19T10:05:56Z</cp:lastPrinted>
  <dcterms:created xsi:type="dcterms:W3CDTF">2014-08-12T07:56:07Z</dcterms:created>
  <dcterms:modified xsi:type="dcterms:W3CDTF">2021-10-19T10:25:33Z</dcterms:modified>
</cp:coreProperties>
</file>